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8" r:id="rId10"/>
    <p:sldId id="262" r:id="rId11"/>
    <p:sldId id="263" r:id="rId12"/>
    <p:sldId id="264" r:id="rId13"/>
    <p:sldId id="269" r:id="rId14"/>
    <p:sldId id="265" r:id="rId15"/>
    <p:sldId id="271" r:id="rId16"/>
    <p:sldId id="272" r:id="rId17"/>
    <p:sldId id="273" r:id="rId18"/>
    <p:sldId id="274" r:id="rId19"/>
    <p:sldId id="276" r:id="rId20"/>
    <p:sldId id="275" r:id="rId21"/>
    <p:sldId id="277" r:id="rId22"/>
    <p:sldId id="270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5662" autoAdjust="0"/>
    <p:restoredTop sz="94660"/>
  </p:normalViewPr>
  <p:slideViewPr>
    <p:cSldViewPr>
      <p:cViewPr varScale="1">
        <p:scale>
          <a:sx n="68" d="100"/>
          <a:sy n="68" d="100"/>
        </p:scale>
        <p:origin x="-1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8simasha.educhel.ru/uploads/5000/20535/section/321438/1436093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https://img.clipartxtras.com/513cd70ed8363b2efb9e068badf44a3c_monkey-swinging-from-a-tree-clip-art-vector-images-monkey-swinging-in-a-tree-clipart_612-557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895600"/>
            <a:ext cx="2286000" cy="1917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foto-i-kartinki.ru/images/pticy/caplya-kartinki/caplya-kartinki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657600"/>
            <a:ext cx="3505200" cy="2819400"/>
          </a:xfrm>
          <a:prstGeom prst="rect">
            <a:avLst/>
          </a:prstGeom>
          <a:noFill/>
        </p:spPr>
      </p:pic>
      <p:pic>
        <p:nvPicPr>
          <p:cNvPr id="3" name="Picture 16" descr="https://i.sunhome.ru/journal/144/ukus-komara-v2.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04800"/>
            <a:ext cx="3200400" cy="3048000"/>
          </a:xfrm>
          <a:prstGeom prst="rect">
            <a:avLst/>
          </a:prstGeom>
          <a:noFill/>
        </p:spPr>
      </p:pic>
      <p:pic>
        <p:nvPicPr>
          <p:cNvPr id="4" name="Picture 20" descr="http://www.photoline.ru/secbase/picpart/1403/1403114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533400"/>
            <a:ext cx="3048000" cy="2514600"/>
          </a:xfrm>
          <a:prstGeom prst="rect">
            <a:avLst/>
          </a:prstGeom>
          <a:noFill/>
        </p:spPr>
      </p:pic>
      <p:pic>
        <p:nvPicPr>
          <p:cNvPr id="5" name="Picture 4" descr="https://c.wallhere.com/photos/2f/f3/animals_dragonflies_macro_water_drops-1273219.jpg!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33800"/>
            <a:ext cx="3581400" cy="2743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71800" y="2895600"/>
            <a:ext cx="82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9200" y="762000"/>
            <a:ext cx="67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муха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5800" y="5943600"/>
            <a:ext cx="788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цапля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10400" y="5867400"/>
            <a:ext cx="105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стрекоза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vybratpravilno.ru/wp-content/uploads/2018/01/13-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52400"/>
            <a:ext cx="3505200" cy="3095625"/>
          </a:xfrm>
          <a:prstGeom prst="rect">
            <a:avLst/>
          </a:prstGeom>
          <a:noFill/>
        </p:spPr>
      </p:pic>
      <p:pic>
        <p:nvPicPr>
          <p:cNvPr id="22532" name="Picture 4" descr="http://foto-i-kartinki.ru/images/pticy/lastochka-kartinki/lastochka-kartinki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"/>
            <a:ext cx="3733800" cy="3124200"/>
          </a:xfrm>
          <a:prstGeom prst="rect">
            <a:avLst/>
          </a:prstGeom>
          <a:noFill/>
        </p:spPr>
      </p:pic>
      <p:pic>
        <p:nvPicPr>
          <p:cNvPr id="22534" name="Picture 6" descr="https://4lapki.com/wp-content/uploads/2017/01/kykyhska-ptiza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3733800" cy="3181351"/>
          </a:xfrm>
          <a:prstGeom prst="rect">
            <a:avLst/>
          </a:prstGeom>
          <a:noFill/>
        </p:spPr>
      </p:pic>
      <p:pic>
        <p:nvPicPr>
          <p:cNvPr id="5" name="Picture 10" descr="https://avatars.mds.yandex.net/get-pdb/214107/d12bd68e-974e-4ecd-8937-03a0e3337c0a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429000"/>
            <a:ext cx="3657600" cy="31242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71600" y="2819400"/>
            <a:ext cx="1035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воробей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1600" y="2895600"/>
            <a:ext cx="106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ласточка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62800" y="6172200"/>
            <a:ext cx="1031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кукушка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6096000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заяц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look.com.ua/pic/201503/1920x1080/look.com.ua-116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"/>
            <a:ext cx="4191000" cy="3230880"/>
          </a:xfrm>
          <a:prstGeom prst="rect">
            <a:avLst/>
          </a:prstGeom>
          <a:noFill/>
        </p:spPr>
      </p:pic>
      <p:pic>
        <p:nvPicPr>
          <p:cNvPr id="3" name="Picture 2" descr="https://s1.1zoom.ru/big0/862/Wolves_Glance_Grass_519243_1280x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0"/>
            <a:ext cx="4953000" cy="3124200"/>
          </a:xfrm>
          <a:prstGeom prst="rect">
            <a:avLst/>
          </a:prstGeom>
          <a:noFill/>
        </p:spPr>
      </p:pic>
      <p:pic>
        <p:nvPicPr>
          <p:cNvPr id="4" name="Picture 14" descr="https://look.com.ua/pic/201511/1440x900/look.com.ua-138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24200"/>
            <a:ext cx="4953000" cy="3733800"/>
          </a:xfrm>
          <a:prstGeom prst="rect">
            <a:avLst/>
          </a:prstGeom>
          <a:noFill/>
        </p:spPr>
      </p:pic>
      <p:pic>
        <p:nvPicPr>
          <p:cNvPr id="5" name="Picture 10" descr="https://kartinki.detki.today/wp-content/uploads/2017/07/korichnevaya-koro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048000"/>
            <a:ext cx="49530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-i.huffpost.com/gen/4792312/thumbs/o-THE-570.jpg?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www.kartinki24.ru/uploads/gallery/main/441/kartinki24_ru_dolls_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m0-tub-ru.yandex.net/i?id=dec06954fc57320a00b31218b4c11a3c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i.ytimg.com/vi/N9uSL57Zw5s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ds04.infourok.ru/uploads/ex/1028/00103cc7-c67f153b/hello_html_4fcbdd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getwallpapers.com/wallpaper/full/e/c/0/11030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park72.ru/wp-content/uploads/2016/12/vyrubka-lesa-v-buryaty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abavnik.club/wp-content/uploads/oak_3_01062354-1024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200400"/>
          </a:xfrm>
          <a:prstGeom prst="rect">
            <a:avLst/>
          </a:prstGeom>
          <a:noFill/>
        </p:spPr>
      </p:pic>
      <p:pic>
        <p:nvPicPr>
          <p:cNvPr id="1029" name="Picture 5" descr="https://nashzeleniymir.ru/wp-content/uploads/2016/01/%D0%A1%D0%BE%D1%81%D0%BD%D0%B0-%D0%B2%D0%B5%D0%B9%D0%BC%D1%83%D1%82%D0%BE%D0%B2%D0%B0-%D1%81%D0%BE%D1%81%D0%BD%D0%B0-%D0%B1%D0%B5%D0%BB%D0%B0%D1%8F-%D0%B2%D0%BE%D1%81%D1%82%D0%BE%D1%87%D0%BD%D0%B0%D1%8F-%D1%84%D0%BE%D1%82%D0%BE-%D0%BB%D0%B0%D1%82.-Pinus-strobus-768x10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276600"/>
            <a:ext cx="2365375" cy="25146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28600" y="2743200"/>
            <a:ext cx="1447800" cy="457200"/>
          </a:xfrm>
        </p:spPr>
        <p:txBody>
          <a:bodyPr/>
          <a:lstStyle/>
          <a:p>
            <a:r>
              <a:rPr lang="ru-RU" dirty="0" smtClean="0"/>
              <a:t>Дуб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>
          <a:xfrm>
            <a:off x="1524000" y="5791200"/>
            <a:ext cx="1676400" cy="38100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Сосна</a:t>
            </a:r>
            <a:endParaRPr lang="ru-RU" sz="2400" b="1" dirty="0"/>
          </a:p>
        </p:txBody>
      </p:sp>
      <p:pic>
        <p:nvPicPr>
          <p:cNvPr id="14" name="Picture 6" descr="http://cdn01.ru/files/users/images/f3/f3/f3f3c2226a7866fdf41d1095071e871a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/>
          <a:srcRect t="25054" b="25054"/>
          <a:stretch>
            <a:fillRect/>
          </a:stretch>
        </p:blipFill>
        <p:spPr bwMode="auto">
          <a:xfrm>
            <a:off x="5334000" y="381000"/>
            <a:ext cx="1828800" cy="19050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6096000" y="2590800"/>
            <a:ext cx="114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Осина</a:t>
            </a:r>
            <a:endParaRPr lang="ru-RU" sz="2400" b="1" dirty="0"/>
          </a:p>
        </p:txBody>
      </p:sp>
      <p:pic>
        <p:nvPicPr>
          <p:cNvPr id="16" name="Picture 2" descr="https://www.le-park.com/wp-content/uploads/2016/02/Bereza-povislaya-Youngii-2.jpg"/>
          <p:cNvPicPr>
            <a:picLocks noChangeAspect="1" noChangeArrowheads="1"/>
          </p:cNvPicPr>
          <p:nvPr/>
        </p:nvPicPr>
        <p:blipFill>
          <a:blip r:embed="rId5"/>
          <a:srcRect t="12500" b="12500"/>
          <a:stretch>
            <a:fillRect/>
          </a:stretch>
        </p:blipFill>
        <p:spPr bwMode="auto">
          <a:xfrm>
            <a:off x="5638800" y="3352800"/>
            <a:ext cx="2133600" cy="213042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096001" y="5943600"/>
            <a:ext cx="243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Береза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http://binary-options-info.ru/wp-content/uploads/2017/02/1-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opis.pro/wp-content/uploads/2015/03/pchelov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img1.liveinternet.ru/images/attach/c/4/79/914/79914569_4663906_ec91f62f27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https://cdn1.flamp.ru/078c8bb5a97ab5760dd8835f0e6083b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-gdefon.gallery.world/wallpapers_original/536397_gallery.wor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67000" cy="2971800"/>
          </a:xfrm>
          <a:prstGeom prst="rect">
            <a:avLst/>
          </a:prstGeom>
          <a:noFill/>
        </p:spPr>
      </p:pic>
      <p:sp>
        <p:nvSpPr>
          <p:cNvPr id="1028" name="AutoShape 4" descr="https://cdn.pixabay.com/photo/2017/09/03/22/15/cow-2712296_12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cdn.pixabay.com/photo/2017/09/03/22/15/cow-2712296__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cdn.pixabay.com/photo/2017/09/03/22/15/cow-2712296__4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s://kartinki.detki.today/wp-content/uploads/2017/07/korichnevaya-korov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3273425" cy="2514600"/>
          </a:xfrm>
          <a:prstGeom prst="rect">
            <a:avLst/>
          </a:prstGeom>
          <a:noFill/>
        </p:spPr>
      </p:pic>
      <p:pic>
        <p:nvPicPr>
          <p:cNvPr id="1036" name="Picture 12" descr="https://im0-tub-ru.yandex.net/i?id=f5c472e574e349f0cb5cb4c7a0098101&amp;n=13&amp;exp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0"/>
            <a:ext cx="3124200" cy="3048000"/>
          </a:xfrm>
          <a:prstGeom prst="rect">
            <a:avLst/>
          </a:prstGeom>
          <a:noFill/>
        </p:spPr>
      </p:pic>
      <p:pic>
        <p:nvPicPr>
          <p:cNvPr id="1038" name="Picture 14" descr="http://www.art-see.ru/59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971800"/>
            <a:ext cx="2895600" cy="3886200"/>
          </a:xfrm>
          <a:prstGeom prst="rect">
            <a:avLst/>
          </a:prstGeom>
          <a:noFill/>
        </p:spPr>
      </p:pic>
      <p:pic>
        <p:nvPicPr>
          <p:cNvPr id="1040" name="Picture 16" descr="http://www.fonstola.ru/pic/201402/1920x1200/fonstola.ru-141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3048000"/>
            <a:ext cx="2971800" cy="3810000"/>
          </a:xfrm>
          <a:prstGeom prst="rect">
            <a:avLst/>
          </a:prstGeom>
          <a:noFill/>
        </p:spPr>
      </p:pic>
      <p:pic>
        <p:nvPicPr>
          <p:cNvPr id="1042" name="Picture 18" descr="https://s1.1zoom.ru/big0/672/Rabbits_Beautiful_533160_1280x85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0" y="3048000"/>
            <a:ext cx="32766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1.1zoom.ru/big0/862/Wolves_Glance_Grass_519243_1280x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0"/>
            <a:ext cx="2667000" cy="3200400"/>
          </a:xfrm>
          <a:prstGeom prst="rect">
            <a:avLst/>
          </a:prstGeom>
          <a:noFill/>
        </p:spPr>
      </p:pic>
      <p:pic>
        <p:nvPicPr>
          <p:cNvPr id="16392" name="Picture 8" descr="https://look.com.ua/pic/201503/1920x1080/look.com.ua-116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0480"/>
            <a:ext cx="3124200" cy="3230880"/>
          </a:xfrm>
          <a:prstGeom prst="rect">
            <a:avLst/>
          </a:prstGeom>
          <a:noFill/>
        </p:spPr>
      </p:pic>
      <p:pic>
        <p:nvPicPr>
          <p:cNvPr id="16394" name="Picture 10" descr="https://avatars.mds.yandex.net/get-pdb/214107/d12bd68e-974e-4ecd-8937-03a0e3337c0a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0"/>
            <a:ext cx="3352800" cy="3124200"/>
          </a:xfrm>
          <a:prstGeom prst="rect">
            <a:avLst/>
          </a:prstGeom>
          <a:noFill/>
        </p:spPr>
      </p:pic>
      <p:pic>
        <p:nvPicPr>
          <p:cNvPr id="16396" name="Picture 12" descr="http://beregrus.ru/wp-content/uploads/2010/07/%D1%82%D0%B8%D0%B3%D1%80-%D0%B8%D0%B4%D0%B5%D1%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124200"/>
            <a:ext cx="4191000" cy="3733800"/>
          </a:xfrm>
          <a:prstGeom prst="rect">
            <a:avLst/>
          </a:prstGeom>
          <a:noFill/>
        </p:spPr>
      </p:pic>
      <p:pic>
        <p:nvPicPr>
          <p:cNvPr id="16398" name="Picture 14" descr="https://look.com.ua/pic/201511/1440x900/look.com.ua-1387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124200"/>
            <a:ext cx="4953000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tatic.tildacdn.com/tild3533-3737-4061-b965-316234393834/6ro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0400" cy="3200400"/>
          </a:xfrm>
          <a:prstGeom prst="rect">
            <a:avLst/>
          </a:prstGeom>
          <a:noFill/>
        </p:spPr>
      </p:pic>
      <p:pic>
        <p:nvPicPr>
          <p:cNvPr id="17414" name="Picture 6" descr="https://mediasole.ru/data/images/247/247219/2048x1367_830829_www.ArtFile.ru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0"/>
            <a:ext cx="3124200" cy="3200400"/>
          </a:xfrm>
          <a:prstGeom prst="rect">
            <a:avLst/>
          </a:prstGeom>
          <a:noFill/>
        </p:spPr>
      </p:pic>
      <p:pic>
        <p:nvPicPr>
          <p:cNvPr id="17416" name="Picture 8" descr="https://c.pxhere.com/photos/1a/50/duck_ducks_animal_pets_water_bird_nature_head-975997.jpg!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0"/>
            <a:ext cx="3048000" cy="3200400"/>
          </a:xfrm>
          <a:prstGeom prst="rect">
            <a:avLst/>
          </a:prstGeom>
          <a:noFill/>
        </p:spPr>
      </p:pic>
      <p:pic>
        <p:nvPicPr>
          <p:cNvPr id="17418" name="Picture 10" descr="https://c.pxhere.com/photos/07/f5/goose_bird_animal_nature-887387.jpg!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00400"/>
            <a:ext cx="4572000" cy="3657600"/>
          </a:xfrm>
          <a:prstGeom prst="rect">
            <a:avLst/>
          </a:prstGeom>
          <a:noFill/>
        </p:spPr>
      </p:pic>
      <p:pic>
        <p:nvPicPr>
          <p:cNvPr id="17422" name="Picture 14" descr="http://img-8.photosight.ru/bf2/6246175_xlar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200400"/>
            <a:ext cx="4572000" cy="36576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259080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курица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57800" y="274320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утк</a:t>
            </a:r>
            <a:r>
              <a:rPr lang="ru-RU" dirty="0" smtClean="0">
                <a:solidFill>
                  <a:schemeClr val="bg1"/>
                </a:solidFill>
              </a:rPr>
              <a:t>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53400" y="2743200"/>
            <a:ext cx="727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петух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600" y="6324600"/>
            <a:ext cx="58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гусь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01000" y="6172200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индюк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on-desktop.com/wps/Drawn_wallpapers___Paintings_Shark_in_the_sun_049073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038" y="0"/>
            <a:ext cx="3456038" cy="3200400"/>
          </a:xfrm>
          <a:prstGeom prst="rect">
            <a:avLst/>
          </a:prstGeom>
          <a:noFill/>
        </p:spPr>
      </p:pic>
      <p:pic>
        <p:nvPicPr>
          <p:cNvPr id="18436" name="Picture 4" descr="http://zozhnik.ru/wp-content/uploads/2016/12/%D0%A2%D1%80%D0%B5%D1%81%D0%BA%D0%B0-%D1%84%D0%BE%D1%82%D0%BE-%D0%B7%D0%BE%D0%B6%D0%BD%D0%B8%D0%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0"/>
            <a:ext cx="3124200" cy="3200400"/>
          </a:xfrm>
          <a:prstGeom prst="rect">
            <a:avLst/>
          </a:prstGeom>
          <a:noFill/>
        </p:spPr>
      </p:pic>
      <p:pic>
        <p:nvPicPr>
          <p:cNvPr id="18440" name="Picture 8" descr="https://im0-tub-ru.yandex.net/i?id=1ad1f12e0056f5132f8c03c291306939&amp;n=13&amp;exp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00400"/>
            <a:ext cx="4572000" cy="3657600"/>
          </a:xfrm>
          <a:prstGeom prst="rect">
            <a:avLst/>
          </a:prstGeom>
          <a:noFill/>
        </p:spPr>
      </p:pic>
      <p:pic>
        <p:nvPicPr>
          <p:cNvPr id="18442" name="Picture 10" descr="http://ru.fishwallpapers.com/wallpapers/yellow-perch-p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0"/>
            <a:ext cx="3276600" cy="3200400"/>
          </a:xfrm>
          <a:prstGeom prst="rect">
            <a:avLst/>
          </a:prstGeom>
          <a:noFill/>
        </p:spPr>
      </p:pic>
      <p:pic>
        <p:nvPicPr>
          <p:cNvPr id="18444" name="Picture 12" descr="https://images.ru.prom.st/110172730_w640_h640_skumb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3200400"/>
            <a:ext cx="4572000" cy="365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flipH="1">
            <a:off x="304800" y="26670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Акула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733800" y="2743200"/>
            <a:ext cx="12502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треска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96200" y="2514600"/>
            <a:ext cx="990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окунь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5800" y="6019800"/>
            <a:ext cx="3810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сельдь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77000" y="6019800"/>
            <a:ext cx="115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ru-RU" b="1" i="1" dirty="0" smtClean="0">
                <a:solidFill>
                  <a:schemeClr val="bg1"/>
                </a:solidFill>
              </a:rPr>
              <a:t>кумбрия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s2.fotokto.ru/photo/full/140/1403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2590800" cy="3048000"/>
          </a:xfrm>
          <a:prstGeom prst="rect">
            <a:avLst/>
          </a:prstGeom>
          <a:noFill/>
        </p:spPr>
      </p:pic>
      <p:pic>
        <p:nvPicPr>
          <p:cNvPr id="19460" name="Picture 4" descr="https://c.wallhere.com/photos/2f/f3/animals_dragonflies_macro_water_drops-1273219.jpg!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2438400" cy="3048000"/>
          </a:xfrm>
          <a:prstGeom prst="rect">
            <a:avLst/>
          </a:prstGeom>
          <a:noFill/>
        </p:spPr>
      </p:pic>
      <p:pic>
        <p:nvPicPr>
          <p:cNvPr id="19462" name="Picture 6" descr="http://www.denverok.com/wp-content/uploads/2016/05/5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0"/>
            <a:ext cx="2362200" cy="3048000"/>
          </a:xfrm>
          <a:prstGeom prst="rect">
            <a:avLst/>
          </a:prstGeom>
          <a:noFill/>
        </p:spPr>
      </p:pic>
      <p:sp>
        <p:nvSpPr>
          <p:cNvPr id="19466" name="AutoShape 10" descr="https://www.atlantaparent.com/wp-content/uploads/2017/08/Mosqui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https://www.atlantaparent.com/wp-content/uploads/2017/08/Mosqui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0" name="AutoShape 14" descr="https://mosquitokiller.ru/upload/iblock/77a/komar_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72" name="Picture 16" descr="https://i.sunhome.ru/journal/144/ukus-komara-v2.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0"/>
            <a:ext cx="2286000" cy="3048000"/>
          </a:xfrm>
          <a:prstGeom prst="rect">
            <a:avLst/>
          </a:prstGeom>
          <a:noFill/>
        </p:spPr>
      </p:pic>
      <p:pic>
        <p:nvPicPr>
          <p:cNvPr id="19474" name="Picture 18" descr="http://i.artfile.ru/1920x1200_493650_%5bwww.ArtFile.ru%5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3048000"/>
            <a:ext cx="3276600" cy="3810000"/>
          </a:xfrm>
          <a:prstGeom prst="rect">
            <a:avLst/>
          </a:prstGeom>
          <a:noFill/>
        </p:spPr>
      </p:pic>
      <p:pic>
        <p:nvPicPr>
          <p:cNvPr id="19476" name="Picture 20" descr="http://www.photoline.ru/secbase/picpart/1403/140311439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3048000"/>
            <a:ext cx="3048000" cy="3810000"/>
          </a:xfrm>
          <a:prstGeom prst="rect">
            <a:avLst/>
          </a:prstGeom>
          <a:noFill/>
        </p:spPr>
      </p:pic>
      <p:pic>
        <p:nvPicPr>
          <p:cNvPr id="19478" name="Picture 22" descr="http://img-6.photosight.ru/ffd/6515529_xlarg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48000"/>
            <a:ext cx="3276599" cy="3810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066800" y="2667000"/>
            <a:ext cx="873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шмель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81400" y="2667000"/>
            <a:ext cx="1005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бабочка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38800" y="2590800"/>
            <a:ext cx="1054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стрекоза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53400" y="2590800"/>
            <a:ext cx="820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комар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62200" y="6248400"/>
            <a:ext cx="767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пчела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257800" y="6248400"/>
            <a:ext cx="642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паук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24600" y="3352800"/>
            <a:ext cx="67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муха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kathleenhalme.com/images/monkeys-clipart-c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b1.culture.ru/c/2223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29</Words>
  <PresentationFormat>Экран (4:3)</PresentationFormat>
  <Paragraphs>29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Office Theme</vt:lpstr>
      <vt:lpstr>Слайд 1</vt:lpstr>
      <vt:lpstr>Дуб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Дуб</dc:title>
  <dc:creator>Я</dc:creator>
  <cp:lastModifiedBy>Я</cp:lastModifiedBy>
  <cp:revision>66</cp:revision>
  <dcterms:created xsi:type="dcterms:W3CDTF">2018-11-08T04:18:01Z</dcterms:created>
  <dcterms:modified xsi:type="dcterms:W3CDTF">2018-11-18T11:02:14Z</dcterms:modified>
</cp:coreProperties>
</file>